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slideLayouts/slideLayout1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notesSlides/notesSlide1.xml" ContentType="application/vnd.openxmlformats-officedocument.presentationml.notesSlide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theme/theme3.xml" ContentType="application/vnd.openxmlformats-officedocument.theme+xml"/>
  <Override PartName="/ppt/theme/theme2.xml" ContentType="application/vnd.openxmlformats-officedocument.theme+xml"/>
  <Override PartName="/ppt/theme/theme1.xml" ContentType="application/vnd.openxmlformats-officedocument.theme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</Types>
</file>

<file path=_rels/.rels><?xml version="1.0" encoding="UTF-8" standalone="yes"?><Relationships xmlns="http://schemas.openxmlformats.org/package/2006/relationships"><Relationship Target="ppt/presentation.xml" Type="http://schemas.openxmlformats.org/officeDocument/2006/relationships/officeDocument" Id="rId1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aveSubsetFonts="1" autoCompressPictures="0" strictFirstAndLastChars="0">
  <p:sldMasterIdLst>
    <p:sldMasterId id="2147483654" r:id="rId4"/>
  </p:sldMasterIdLst>
  <p:notesMasterIdLst>
    <p:notesMasterId r:id="rId5"/>
  </p:notesMasterIdLst>
  <p:sldIdLst>
    <p:sldId id="256" r:id="rId6"/>
  </p:sldIdLst>
  <p:sldSz cy="5143500" cx="9144000"/>
  <p:notesSz cy="9144000" cx="6858000"/>
  <p:defaultTextStyle>
    <a:defPPr algn="l" rtl="0" marR="0">
      <a:lnSpc>
        <a:spcPct val="100000"/>
      </a:lnSpc>
      <a:spcBef>
        <a:spcPts val="0"/>
      </a:spcBef>
      <a:spcAft>
        <a:spcPts val="0"/>
      </a:spcAft>
    </a:defPPr>
    <a:lvl1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1pPr>
    <a:lvl2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2pPr>
    <a:lvl3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3pPr>
    <a:lvl4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4pPr>
    <a:lvl5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5pPr>
    <a:lvl6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6pPr>
    <a:lvl7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7pPr>
    <a:lvl8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8pPr>
    <a:lvl9pPr algn="l" rtl="0" marR="0">
      <a:lnSpc>
        <a:spcPct val="100000"/>
      </a:lnSpc>
      <a:spcBef>
        <a:spcPts val="0"/>
      </a:spcBef>
      <a:spcAft>
        <a:spcPts val="0"/>
      </a:spcAft>
      <a:buNone/>
      <a:defRPr strike="noStrike" u="none" b="0" cap="none" baseline="0" sz="1400" i="0">
        <a:solidFill>
          <a:srgbClr val="000000"/>
        </a:solidFill>
        <a:latin typeface="Arial"/>
        <a:ea typeface="Arial"/>
        <a:cs typeface="Arial"/>
        <a:sym typeface="Arial"/>
        <a:rtl val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/>
</file>

<file path=ppt/tableStyles.xml><?xml version="1.0" encoding="utf-8"?>
<a:tblStyleLst xmlns:a="http://schemas.openxmlformats.org/drawingml/2006/main" xmlns:r="http://schemas.openxmlformats.org/officeDocument/2006/relationships" def="{90651C3A-4460-11DB-9652-00E08161165F}"/>
</file>

<file path=ppt/_rels/presentation.xml.rels><?xml version="1.0" encoding="UTF-8" standalone="yes"?><Relationships xmlns="http://schemas.openxmlformats.org/package/2006/relationships"><Relationship Target="presProps.xml" Type="http://schemas.openxmlformats.org/officeDocument/2006/relationships/presProps" Id="rId2"/><Relationship Target="theme/theme2.xml" Type="http://schemas.openxmlformats.org/officeDocument/2006/relationships/theme" Id="rId1"/><Relationship Target="slideMasters/slideMaster1.xml" Type="http://schemas.openxmlformats.org/officeDocument/2006/relationships/slideMaster" Id="rId4"/><Relationship Target="tableStyles.xml" Type="http://schemas.openxmlformats.org/officeDocument/2006/relationships/tableStyles" Id="rId3"/><Relationship Target="slides/slide1.xml" Type="http://schemas.openxmlformats.org/officeDocument/2006/relationships/slide" Id="rId6"/><Relationship Target="notesMasters/notesMaster1.xml" Type="http://schemas.openxmlformats.org/officeDocument/2006/relationships/notesMaster" Id="rId5"/></Relationships>
</file>

<file path=ppt/notesMasters/_rels/notesMaster1.xml.rels><?xml version="1.0" encoding="UTF-8" standalone="yes"?><Relationships xmlns="http://schemas.openxmlformats.org/package/2006/relationships"><Relationship Target="../theme/theme1.xml" Type="http://schemas.openxmlformats.org/officeDocument/2006/relationships/theme" Id="rId1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1" name="Shape 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" name="Shape 2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" name="Shape 3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 sz="1100"/>
            </a:lvl1pPr>
            <a:lvl2pPr>
              <a:spcBef>
                <a:spcPts val="0"/>
              </a:spcBef>
              <a:defRPr sz="1100"/>
            </a:lvl2pPr>
            <a:lvl3pPr>
              <a:spcBef>
                <a:spcPts val="0"/>
              </a:spcBef>
              <a:defRPr sz="1100"/>
            </a:lvl3pPr>
            <a:lvl4pPr>
              <a:spcBef>
                <a:spcPts val="0"/>
              </a:spcBef>
              <a:defRPr sz="1100"/>
            </a:lvl4pPr>
            <a:lvl5pPr>
              <a:spcBef>
                <a:spcPts val="0"/>
              </a:spcBef>
              <a:defRPr sz="1100"/>
            </a:lvl5pPr>
            <a:lvl6pPr>
              <a:spcBef>
                <a:spcPts val="0"/>
              </a:spcBef>
              <a:defRPr sz="1100"/>
            </a:lvl6pPr>
            <a:lvl7pPr>
              <a:spcBef>
                <a:spcPts val="0"/>
              </a:spcBef>
              <a:defRPr sz="1100"/>
            </a:lvl7pPr>
            <a:lvl8pPr>
              <a:spcBef>
                <a:spcPts val="0"/>
              </a:spcBef>
              <a:defRPr sz="1100"/>
            </a:lvl8pPr>
            <a:lvl9pPr>
              <a:spcBef>
                <a:spcPts val="0"/>
              </a:spcBef>
              <a:defRPr sz="1100"/>
            </a:lvl9pPr>
          </a:lstStyle>
          <a:p/>
        </p:txBody>
      </p:sp>
    </p:spTree>
  </p:cSld>
  <p:clrMap accent2="accent2" accent3="accent3" accent4="accent4" accent5="accent5" accent6="accent6" hlink="hlink" tx2="lt2" tx1="dk1" bg2="dk2" bg1="lt1" folHlink="folHlink" accent1="accent1"/>
</p:notesMaster>
</file>

<file path=ppt/notesSlides/_rels/notesSlide1.xml.rels><?xml version="1.0" encoding="UTF-8" standalone="yes"?><Relationships xmlns="http://schemas.openxmlformats.org/package/2006/relationships"><Relationship Target="../notesMasters/notesMaster1.xml" Type="http://schemas.openxmlformats.org/officeDocument/2006/relationships/notesMaster" Id="rId1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showMasterSp="0" showMasterPhAnim="0">
  <p:cSld>
    <p:spTree>
      <p:nvGrpSpPr>
        <p:cNvPr id="30" name="Shape 30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31" name="Shape 31"/>
          <p:cNvSpPr/>
          <p:nvPr>
            <p:ph idx="2" type="sldImg"/>
          </p:nvPr>
        </p:nvSpPr>
        <p:spPr>
          <a:xfrm>
            <a:off y="685800" x="381187"/>
            <a:ext cy="3429000" cx="6096299"/>
          </a:xfrm>
          <a:custGeom>
            <a:pathLst>
              <a:path w="120000" extrusionOk="0" h="120000">
                <a:moveTo>
                  <a:pt y="0" x="0"/>
                </a:moveTo>
                <a:lnTo>
                  <a:pt y="0" x="120000"/>
                </a:lnTo>
                <a:lnTo>
                  <a:pt y="120000" x="120000"/>
                </a:lnTo>
                <a:lnTo>
                  <a:pt y="120000" x="0"/>
                </a:lnTo>
                <a:close/>
              </a:path>
            </a:pathLst>
          </a:custGeom>
          <a:noFill/>
          <a:ln w="9525" cap="flat">
            <a:solidFill>
              <a:srgbClr val="000000"/>
            </a:solidFill>
            <a:prstDash val="solid"/>
            <a:round/>
            <a:headEnd w="med" len="med" type="none"/>
            <a:tailEnd w="med" len="med" type="none"/>
          </a:ln>
        </p:spPr>
      </p:sp>
      <p:sp>
        <p:nvSpPr>
          <p:cNvPr id="32" name="Shape 32"/>
          <p:cNvSpPr txBox="1"/>
          <p:nvPr>
            <p:ph idx="1" type="body"/>
          </p:nvPr>
        </p:nvSpPr>
        <p:spPr>
          <a:xfrm>
            <a:off y="4343400" x="685800"/>
            <a:ext cy="4114800" cx="5486399"/>
          </a:xfrm>
          <a:prstGeom prst="rect">
            <a:avLst/>
          </a:prstGeom>
        </p:spPr>
        <p:txBody>
          <a:bodyPr bIns="91425" rIns="91425" lIns="91425" tIns="91425" anchor="t" anchorCtr="0">
            <a:noAutofit/>
          </a:bodyPr>
          <a:lstStyle/>
          <a:p>
            <a:pPr>
              <a:spcBef>
                <a:spcPts val="0"/>
              </a:spcBef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2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3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4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5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_rels/slideLayout6.xml.rels><?xml version="1.0" encoding="UTF-8" standalone="yes"?><Relationships xmlns="http://schemas.openxmlformats.org/package/2006/relationships"><Relationship Target="../slideMasters/slideMaster1.xml" Type="http://schemas.openxmlformats.org/officeDocument/2006/relationships/slideMaster" Id="rId1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">
  <p:cSld name="Title Slide">
    <p:spTree>
      <p:nvGrpSpPr>
        <p:cNvPr id="8" name="Shape 8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9" name="Shape 9"/>
          <p:cNvSpPr txBox="1"/>
          <p:nvPr>
            <p:ph type="ctrTitle"/>
          </p:nvPr>
        </p:nvSpPr>
        <p:spPr>
          <a:xfrm>
            <a:off y="1583342" x="685800"/>
            <a:ext cy="1159856" cx="77724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 algn="ctr">
              <a:spcBef>
                <a:spcPts val="0"/>
              </a:spcBef>
              <a:buSzPct val="100000"/>
              <a:defRPr sz="4800"/>
            </a:lvl1pPr>
            <a:lvl2pPr algn="ctr">
              <a:spcBef>
                <a:spcPts val="0"/>
              </a:spcBef>
              <a:buSzPct val="100000"/>
              <a:defRPr sz="4800"/>
            </a:lvl2pPr>
            <a:lvl3pPr algn="ctr">
              <a:spcBef>
                <a:spcPts val="0"/>
              </a:spcBef>
              <a:buSzPct val="100000"/>
              <a:defRPr sz="4800"/>
            </a:lvl3pPr>
            <a:lvl4pPr algn="ctr">
              <a:spcBef>
                <a:spcPts val="0"/>
              </a:spcBef>
              <a:buSzPct val="100000"/>
              <a:defRPr sz="4800"/>
            </a:lvl4pPr>
            <a:lvl5pPr algn="ctr">
              <a:spcBef>
                <a:spcPts val="0"/>
              </a:spcBef>
              <a:buSzPct val="100000"/>
              <a:defRPr sz="4800"/>
            </a:lvl5pPr>
            <a:lvl6pPr algn="ctr">
              <a:spcBef>
                <a:spcPts val="0"/>
              </a:spcBef>
              <a:buSzPct val="100000"/>
              <a:defRPr sz="4800"/>
            </a:lvl6pPr>
            <a:lvl7pPr algn="ctr">
              <a:spcBef>
                <a:spcPts val="0"/>
              </a:spcBef>
              <a:buSzPct val="100000"/>
              <a:defRPr sz="4800"/>
            </a:lvl7pPr>
            <a:lvl8pPr algn="ctr">
              <a:spcBef>
                <a:spcPts val="0"/>
              </a:spcBef>
              <a:buSzPct val="100000"/>
              <a:defRPr sz="4800"/>
            </a:lvl8pPr>
            <a:lvl9pPr algn="ctr">
              <a:spcBef>
                <a:spcPts val="0"/>
              </a:spcBef>
              <a:buSzPct val="100000"/>
              <a:defRPr sz="4800"/>
            </a:lvl9pPr>
          </a:lstStyle>
          <a:p/>
        </p:txBody>
      </p:sp>
      <p:sp>
        <p:nvSpPr>
          <p:cNvPr id="10" name="Shape 10"/>
          <p:cNvSpPr txBox="1"/>
          <p:nvPr>
            <p:ph idx="1" type="subTitle"/>
          </p:nvPr>
        </p:nvSpPr>
        <p:spPr>
          <a:xfrm>
            <a:off y="2840053" x="685800"/>
            <a:ext cy="784737" cx="77724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0"/>
              </a:spcBef>
              <a:buClr>
                <a:schemeClr val="dk2"/>
              </a:buClr>
              <a:buNone/>
              <a:defRPr>
                <a:solidFill>
                  <a:schemeClr val="dk2"/>
                </a:solidFill>
              </a:defRPr>
            </a:lvl1pPr>
            <a:lvl2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2pPr>
            <a:lvl3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3pPr>
            <a:lvl4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4pPr>
            <a:lvl5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5pPr>
            <a:lvl6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6pPr>
            <a:lvl7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7pPr>
            <a:lvl8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8pPr>
            <a:lvl9pPr algn="ctr">
              <a:spcBef>
                <a:spcPts val="0"/>
              </a:spcBef>
              <a:buClr>
                <a:schemeClr val="dk2"/>
              </a:buClr>
              <a:buSzPct val="100000"/>
              <a:buNone/>
              <a:defRPr sz="30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11" name="Shape 11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x">
  <p:cSld name="Title and Body">
    <p:spTree>
      <p:nvGrpSpPr>
        <p:cNvPr id="12" name="Shape 12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3" name="Shape 13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4" name="Shape 14"/>
          <p:cNvSpPr txBox="1"/>
          <p:nvPr>
            <p:ph idx="1" type="body"/>
          </p:nvPr>
        </p:nvSpPr>
        <p:spPr>
          <a:xfrm>
            <a:off y="1200150" x="457200"/>
            <a:ext cy="372568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5" name="Shape 15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woColTx">
  <p:cSld name="Title and Two Columns">
    <p:spTree>
      <p:nvGrpSpPr>
        <p:cNvPr id="16" name="Shape 16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17" name="Shape 17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8" name="Shape 18"/>
          <p:cNvSpPr txBox="1"/>
          <p:nvPr>
            <p:ph idx="1" type="body"/>
          </p:nvPr>
        </p:nvSpPr>
        <p:spPr>
          <a:xfrm>
            <a:off y="1200150" x="457200"/>
            <a:ext cy="3725680" cx="3994525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19" name="Shape 19"/>
          <p:cNvSpPr txBox="1"/>
          <p:nvPr>
            <p:ph idx="2" type="body"/>
          </p:nvPr>
        </p:nvSpPr>
        <p:spPr>
          <a:xfrm>
            <a:off y="1200150" x="4692273"/>
            <a:ext cy="3725680" cx="3994525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0" name="Shape 20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titleOnly">
  <p:cSld name="Title Only">
    <p:spTree>
      <p:nvGrpSpPr>
        <p:cNvPr id="21" name="Shape 21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2" name="Shape 22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defRPr/>
            </a:lvl1pPr>
            <a:lvl2pPr>
              <a:spcBef>
                <a:spcPts val="0"/>
              </a:spcBef>
              <a:defRPr/>
            </a:lvl2pPr>
            <a:lvl3pPr>
              <a:spcBef>
                <a:spcPts val="0"/>
              </a:spcBef>
              <a:defRPr/>
            </a:lvl3pPr>
            <a:lvl4pPr>
              <a:spcBef>
                <a:spcPts val="0"/>
              </a:spcBef>
              <a:defRPr/>
            </a:lvl4pPr>
            <a:lvl5pPr>
              <a:spcBef>
                <a:spcPts val="0"/>
              </a:spcBef>
              <a:defRPr/>
            </a:lvl5pPr>
            <a:lvl6pPr>
              <a:spcBef>
                <a:spcPts val="0"/>
              </a:spcBef>
              <a:defRPr/>
            </a:lvl6pPr>
            <a:lvl7pPr>
              <a:spcBef>
                <a:spcPts val="0"/>
              </a:spcBef>
              <a:defRPr/>
            </a:lvl7pPr>
            <a:lvl8pPr>
              <a:spcBef>
                <a:spcPts val="0"/>
              </a:spcBef>
              <a:defRPr/>
            </a:lvl8pPr>
            <a:lvl9pPr>
              <a:spcBef>
                <a:spcPts val="0"/>
              </a:spcBef>
              <a:defRPr/>
            </a:lvl9pPr>
          </a:lstStyle>
          <a:p/>
        </p:txBody>
      </p:sp>
      <p:sp>
        <p:nvSpPr>
          <p:cNvPr id="23" name="Shape 23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 name="Caption">
    <p:spTree>
      <p:nvGrpSpPr>
        <p:cNvPr id="24" name="Shape 2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5" name="Shape 25"/>
          <p:cNvSpPr txBox="1"/>
          <p:nvPr>
            <p:ph idx="1" type="body"/>
          </p:nvPr>
        </p:nvSpPr>
        <p:spPr>
          <a:xfrm>
            <a:off y="4406309" x="457200"/>
            <a:ext cy="519520" cx="8229600"/>
          </a:xfrm>
          <a:prstGeom prst="rect">
            <a:avLst/>
          </a:prstGeom>
        </p:spPr>
        <p:txBody>
          <a:bodyPr bIns="91425" rIns="91425" lIns="91425" tIns="91425" anchor="t" anchorCtr="0"/>
          <a:lstStyle>
            <a:lvl1pPr algn="ctr">
              <a:spcBef>
                <a:spcPts val="360"/>
              </a:spcBef>
              <a:buSzPct val="100000"/>
              <a:buNone/>
              <a:defRPr sz="1800"/>
            </a:lvl1pPr>
          </a:lstStyle>
          <a:p/>
        </p:txBody>
      </p:sp>
      <p:sp>
        <p:nvSpPr>
          <p:cNvPr id="26" name="Shape 26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type="blank">
  <p:cSld name="Blank">
    <p:spTree>
      <p:nvGrpSpPr>
        <p:cNvPr id="27" name="Shape 27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28" name="Shape 28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</p:spPr>
        <p:txBody>
          <a:bodyPr bIns="91425" rIns="91425" lIns="91425" tIns="91425" anchor="ctr" anchorCtr="0">
            <a:noAutofit/>
          </a:bodyPr>
          <a:lstStyle>
            <a:lvl1pPr>
              <a:spcBef>
                <a:spcPts val="0"/>
              </a:spcBef>
              <a:buNone/>
              <a:defRPr/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Target="../slideLayouts/slideLayout2.xml" Type="http://schemas.openxmlformats.org/officeDocument/2006/relationships/slideLayout" Id="rId2"/><Relationship Target="../slideLayouts/slideLayout1.xml" Type="http://schemas.openxmlformats.org/officeDocument/2006/relationships/slideLayout" Id="rId1"/><Relationship Target="../slideLayouts/slideLayout4.xml" Type="http://schemas.openxmlformats.org/officeDocument/2006/relationships/slideLayout" Id="rId4"/><Relationship Target="../slideLayouts/slideLayout3.xml" Type="http://schemas.openxmlformats.org/officeDocument/2006/relationships/slideLayout" Id="rId3"/><Relationship Target="../slideLayouts/slideLayout6.xml" Type="http://schemas.openxmlformats.org/officeDocument/2006/relationships/slideLayout" Id="rId6"/><Relationship Target="../slideLayouts/slideLayout5.xml" Type="http://schemas.openxmlformats.org/officeDocument/2006/relationships/slideLayout" Id="rId5"/><Relationship Target="../theme/theme3.xml" Type="http://schemas.openxmlformats.org/officeDocument/2006/relationships/theme" Id="rId7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bg>
      <p:bgPr>
        <a:solidFill>
          <a:schemeClr val="lt1"/>
        </a:solidFill>
      </p:bgPr>
    </p:bg>
    <p:spTree>
      <p:nvGrpSpPr>
        <p:cNvPr id="4" name="Shape 4"/>
        <p:cNvGrpSpPr/>
        <p:nvPr/>
      </p:nvGrpSpPr>
      <p:grpSpPr>
        <a:xfrm>
          <a:off y="0" x="0"/>
          <a:ext cy="0" cx="0"/>
          <a:chOff y="0" x="0"/>
          <a:chExt cy="0" cx="0"/>
        </a:xfrm>
      </p:grpSpPr>
      <p:sp>
        <p:nvSpPr>
          <p:cNvPr id="5" name="Shape 5"/>
          <p:cNvSpPr txBox="1"/>
          <p:nvPr>
            <p:ph type="title"/>
          </p:nvPr>
        </p:nvSpPr>
        <p:spPr>
          <a:xfrm>
            <a:off y="205978" x="457200"/>
            <a:ext cy="85725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b" anchorCtr="0"/>
          <a:lstStyle>
            <a:lvl1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1pPr>
            <a:lvl2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2pPr>
            <a:lvl3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3pPr>
            <a:lvl4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4pPr>
            <a:lvl5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5pPr>
            <a:lvl6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6pPr>
            <a:lvl7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7pPr>
            <a:lvl8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8pPr>
            <a:lvl9pPr>
              <a:spcBef>
                <a:spcPts val="0"/>
              </a:spcBef>
              <a:buClr>
                <a:schemeClr val="dk1"/>
              </a:buClr>
              <a:buSzPct val="100000"/>
              <a:buNone/>
              <a:defRPr b="1" sz="36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6" name="Shape 6"/>
          <p:cNvSpPr txBox="1"/>
          <p:nvPr>
            <p:ph idx="1" type="body"/>
          </p:nvPr>
        </p:nvSpPr>
        <p:spPr>
          <a:xfrm>
            <a:off y="1200150" x="457200"/>
            <a:ext cy="3725680" cx="8229600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t" anchorCtr="0"/>
          <a:lstStyle>
            <a:lvl1pPr>
              <a:spcBef>
                <a:spcPts val="600"/>
              </a:spcBef>
              <a:buClr>
                <a:schemeClr val="dk1"/>
              </a:buClr>
              <a:buSzPct val="100000"/>
              <a:defRPr sz="3000">
                <a:solidFill>
                  <a:schemeClr val="dk1"/>
                </a:solidFill>
              </a:defRPr>
            </a:lvl1pPr>
            <a:lvl2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2pPr>
            <a:lvl3pPr>
              <a:spcBef>
                <a:spcPts val="480"/>
              </a:spcBef>
              <a:buClr>
                <a:schemeClr val="dk1"/>
              </a:buClr>
              <a:buSzPct val="100000"/>
              <a:defRPr sz="2400">
                <a:solidFill>
                  <a:schemeClr val="dk1"/>
                </a:solidFill>
              </a:defRPr>
            </a:lvl3pPr>
            <a:lvl4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4pPr>
            <a:lvl5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5pPr>
            <a:lvl6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6pPr>
            <a:lvl7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7pPr>
            <a:lvl8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8pPr>
            <a:lvl9pPr>
              <a:spcBef>
                <a:spcPts val="360"/>
              </a:spcBef>
              <a:buClr>
                <a:schemeClr val="dk1"/>
              </a:buClr>
              <a:buSzPct val="100000"/>
              <a:defRPr sz="1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Shape 7"/>
          <p:cNvSpPr txBox="1"/>
          <p:nvPr>
            <p:ph idx="12" type="sldNum"/>
          </p:nvPr>
        </p:nvSpPr>
        <p:spPr>
          <a:xfrm>
            <a:off y="4749850" x="8556791"/>
            <a:ext cy="393524" cx="548699"/>
          </a:xfrm>
          <a:prstGeom prst="rect">
            <a:avLst/>
          </a:prstGeom>
          <a:noFill/>
          <a:ln>
            <a:noFill/>
          </a:ln>
        </p:spPr>
        <p:txBody>
          <a:bodyPr bIns="91425" rIns="91425" lIns="91425" tIns="91425" anchor="ctr" anchorCtr="0">
            <a:noAutofit/>
          </a:bodyPr>
          <a:lstStyle>
            <a:lvl1pPr algn="r">
              <a:spcBef>
                <a:spcPts val="0"/>
              </a:spcBef>
              <a:buNone/>
              <a:defRPr sz="1300">
                <a:solidFill>
                  <a:schemeClr val="dk1"/>
                </a:solidFill>
              </a:defRPr>
            </a:lvl1pPr>
          </a:lstStyle>
          <a:p>
            <a:pPr>
              <a:spcBef>
                <a:spcPts val="0"/>
              </a:spcBef>
              <a:buNone/>
            </a:pPr>
            <a:fld id="{00000000-1234-1234-1234-123412341234}" type="slidenum">
              <a:rPr lang="en"/>
              <a:t>‹#›</a:t>
            </a:fld>
          </a:p>
        </p:txBody>
      </p:sp>
    </p:spTree>
  </p:cSld>
  <p:clrMap accent2="accent2" accent3="accent3" accent4="accent4" accent5="accent5" accent6="accent6" hlink="hlink" tx2="lt2" tx1="dk1" bg2="dk2" bg1="lt1" folHlink="folHlink" accent1="accent1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</p:sldLayoutIdLst>
  <p:hf dt="0" ftr="0" sldNum="0" hdr="0"/>
  <p:txStyles>
    <p:title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</p:titleStyle>
    <p:body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bodyStyle>
    <p:otherStyle>
      <a:defPPr algn="l" rtl="0" marR="0">
        <a:lnSpc>
          <a:spcPct val="100000"/>
        </a:lnSpc>
        <a:spcBef>
          <a:spcPts val="0"/>
        </a:spcBef>
        <a:spcAft>
          <a:spcPts val="0"/>
        </a:spcAft>
      </a:defPPr>
      <a:lvl1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1pPr>
      <a:lvl2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2pPr>
      <a:lvl3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3pPr>
      <a:lvl4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4pPr>
      <a:lvl5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5pPr>
      <a:lvl6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6pPr>
      <a:lvl7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7pPr>
      <a:lvl8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8pPr>
      <a:lvl9pPr algn="l" rtl="0" marR="0">
        <a:lnSpc>
          <a:spcPct val="100000"/>
        </a:lnSpc>
        <a:spcBef>
          <a:spcPts val="0"/>
        </a:spcBef>
        <a:spcAft>
          <a:spcPts val="0"/>
        </a:spcAft>
        <a:buNone/>
        <a:defRPr strike="noStrike" u="none" b="0" cap="none" baseline="0" sz="1400" i="0">
          <a:solidFill>
            <a:srgbClr val="000000"/>
          </a:solidFill>
          <a:latin typeface="Arial"/>
          <a:ea typeface="Arial"/>
          <a:cs typeface="Arial"/>
          <a:sym typeface="Arial"/>
          <a:rtl val="0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Target="../notesSlides/notesSlide1.xml" Type="http://schemas.openxmlformats.org/officeDocument/2006/relationships/notesSlide" Id="rId2"/><Relationship Target="../slideLayouts/slideLayout1.xml" Type="http://schemas.openxmlformats.org/officeDocument/2006/relationships/slideLayout" Id="rId1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>
  <p:cSld>
    <p:spTree>
      <p:nvGrpSpPr>
        <p:cNvPr id="29" name="Shape 29"/>
        <p:cNvGrpSpPr/>
        <p:nvPr/>
      </p:nvGrpSpPr>
      <p:grpSpPr>
        <a:xfrm>
          <a:off y="0" x="0"/>
          <a:ext cy="0" cx="0"/>
          <a:chOff y="0" x="0"/>
          <a:chExt cy="0" cx="0"/>
        </a:xfrm>
      </p:grpSpPr>
    </p:spTree>
  </p:cSld>
  <p:clrMapOvr>
    <a:masterClrMapping/>
  </p:clrMapOvr>
  <p:transition spd="slow">
    <p:cut/>
  </p:transition>
</p:sld>
</file>

<file path=ppt/theme/theme1.xml><?xml version="1.0" encoding="utf-8"?>
<a:theme xmlns:a="http://schemas.openxmlformats.org/drawingml/2006/main" xmlns:r="http://schemas.openxmlformats.org/officeDocument/2006/relationships" name="Custom Theme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</a:theme>
</file>

<file path=ppt/theme/theme3.xml><?xml version="1.0" encoding="utf-8"?>
<a:theme xmlns:a="http://schemas.openxmlformats.org/drawingml/2006/main" xmlns:r="http://schemas.openxmlformats.org/officeDocument/2006/relationships" name="simple-light">
  <a:themeElements>
    <a:clrScheme name="Custom 347">
      <a:dk1>
        <a:srgbClr val="000000"/>
      </a:dk1>
      <a:lt1>
        <a:srgbClr val="FFFFFF"/>
      </a:lt1>
      <a:dk2>
        <a:srgbClr val="666666"/>
      </a:dk2>
      <a:lt2>
        <a:srgbClr val="CCCCCC"/>
      </a:lt2>
      <a:accent1>
        <a:srgbClr val="3A81BA"/>
      </a:accent1>
      <a:accent2>
        <a:srgbClr val="D89F39"/>
      </a:accent2>
      <a:accent3>
        <a:srgbClr val="8BAB42"/>
      </a:accent3>
      <a:accent4>
        <a:srgbClr val="57A7B5"/>
      </a:accent4>
      <a:accent5>
        <a:srgbClr val="8B81D2"/>
      </a:accent5>
      <a:accent6>
        <a:srgbClr val="963334"/>
      </a:accent6>
      <a:hlink>
        <a:srgbClr val="1155CC"/>
      </a:hlink>
      <a:folHlink>
        <a:srgbClr val="6611CC"/>
      </a:folHlink>
    </a:clrScheme>
    <a:fontScheme name="Office">
      <a:maj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ajorFont>
      <a:minorFont>
        <a:latin typeface="Arial"/>
        <a:ea typeface=""/>
        <a:cs typeface=""/>
        <a:font typeface="ＭＳ Ｐゴシック" script="Jpan"/>
        <a:font typeface="맑은 고딕" script="Hang"/>
        <a:font typeface="宋体" script="Hans"/>
        <a:font typeface="新細明體" script="Hant"/>
        <a:font typeface="Times New Roman" script="Arab"/>
        <a:font typeface="Times New Roman" script="Hebr"/>
        <a:font typeface="Angsana New" script="Thai"/>
        <a:font typeface="Nyala" script="Ethi"/>
        <a:font typeface="Vrinda" script="Beng"/>
        <a:font typeface="Shruti" script="Gujr"/>
        <a:font typeface="MoolBoran" script="Khmr"/>
        <a:font typeface="Tunga" script="Knda"/>
        <a:font typeface="Raavi" script="Guru"/>
        <a:font typeface="Euphemia" script="Cans"/>
        <a:font typeface="Plantagenet Cherokee" script="Cher"/>
        <a:font typeface="Microsoft Yi Baiti" script="Yiii"/>
        <a:font typeface="Microsoft Himalaya" script="Tibt"/>
        <a:font typeface="MV Boli" script="Thaa"/>
        <a:font typeface="Mangal" script="Deva"/>
        <a:font typeface="Gautami" script="Telu"/>
        <a:font typeface="Latha" script="Taml"/>
        <a:font typeface="Estrangelo Edessa" script="Syrc"/>
        <a:font typeface="Kalinga" script="Orya"/>
        <a:font typeface="Kartika" script="Mlym"/>
        <a:font typeface="DokChampa" script="Laoo"/>
        <a:font typeface="Iskoola Pota" script="Sinh"/>
        <a:font typeface="Mongolian Baiti" script="Mong"/>
        <a:font typeface="Times New Roman" script="Viet"/>
        <a:font typeface="Microsoft Uighur" script="Uigh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algn="ctr" cap="flat" cmpd="sng">
          <a:solidFill>
            <a:schemeClr val="phClr">
              <a:shade val="95000"/>
              <a:satMod val="105000"/>
            </a:schemeClr>
          </a:solidFill>
          <a:prstDash val="solid"/>
        </a:ln>
        <a:ln w="25400" algn="ctr" cap="flat" cmpd="sng">
          <a:solidFill>
            <a:schemeClr val="phClr"/>
          </a:solidFill>
          <a:prstDash val="solid"/>
        </a:ln>
        <a:ln w="38100" algn="ctr" cap="flat" cmpd="sng">
          <a:solidFill>
            <a:schemeClr val="phClr"/>
          </a:solidFill>
          <a:prstDash val="solid"/>
        </a:ln>
      </a:lnStyleLst>
      <a:effectStyleLst>
        <a:effectStyle>
          <a:effectLst>
            <a:outerShdw rotWithShape="0" dir="5400000" blurRad="40000" dist="20000">
              <a:srgbClr val="000000">
                <a:alpha val="38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</a:effectStyle>
        <a:effectStyle>
          <a:effectLst>
            <a:outerShdw rotWithShape="0" dir="5400000" blurRad="40000" dist="23000">
              <a:srgbClr val="000000">
                <a:alpha val="35000"/>
              </a:srgbClr>
            </a:outerShdw>
          </a:effectLst>
          <a:scene3d>
            <a:camera prst="orthographicFront">
              <a:rot rev="0" lon="0" lat="0"/>
            </a:camera>
            <a:lightRig dir="t" rig="threePt">
              <a:rot rev="1200000" lon="0" lat="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t="-80000" b="180000" r="50000" l="5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t="50000" b="50000" r="50000" l="50000"/>
          </a:path>
        </a:gradFill>
      </a:bgFillStyleLst>
    </a:fmtScheme>
  </a:themeElements>
</a:theme>
</file>