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965C-2883-4566-B6EB-FC5B77382016}" type="datetimeFigureOut">
              <a:rPr lang="zh-CN" altLang="en-US" smtClean="0"/>
              <a:t>2016/2/19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39D5-B500-40AD-AC22-45DBCEDB6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0759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965C-2883-4566-B6EB-FC5B77382016}" type="datetimeFigureOut">
              <a:rPr lang="zh-CN" altLang="en-US" smtClean="0"/>
              <a:t>2016/2/19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39D5-B500-40AD-AC22-45DBCEDB6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838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965C-2883-4566-B6EB-FC5B77382016}" type="datetimeFigureOut">
              <a:rPr lang="zh-CN" altLang="en-US" smtClean="0"/>
              <a:t>2016/2/19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39D5-B500-40AD-AC22-45DBCEDB6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284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965C-2883-4566-B6EB-FC5B77382016}" type="datetimeFigureOut">
              <a:rPr lang="zh-CN" altLang="en-US" smtClean="0"/>
              <a:t>2016/2/19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39D5-B500-40AD-AC22-45DBCEDB6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3920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965C-2883-4566-B6EB-FC5B77382016}" type="datetimeFigureOut">
              <a:rPr lang="zh-CN" altLang="en-US" smtClean="0"/>
              <a:t>2016/2/19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39D5-B500-40AD-AC22-45DBCEDB6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48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965C-2883-4566-B6EB-FC5B77382016}" type="datetimeFigureOut">
              <a:rPr lang="zh-CN" altLang="en-US" smtClean="0"/>
              <a:t>2016/2/19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39D5-B500-40AD-AC22-45DBCEDB6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483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965C-2883-4566-B6EB-FC5B77382016}" type="datetimeFigureOut">
              <a:rPr lang="zh-CN" altLang="en-US" smtClean="0"/>
              <a:t>2016/2/19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39D5-B500-40AD-AC22-45DBCEDB6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223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965C-2883-4566-B6EB-FC5B77382016}" type="datetimeFigureOut">
              <a:rPr lang="zh-CN" altLang="en-US" smtClean="0"/>
              <a:t>2016/2/19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39D5-B500-40AD-AC22-45DBCEDB6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916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965C-2883-4566-B6EB-FC5B77382016}" type="datetimeFigureOut">
              <a:rPr lang="zh-CN" altLang="en-US" smtClean="0"/>
              <a:t>2016/2/19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39D5-B500-40AD-AC22-45DBCEDB6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170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965C-2883-4566-B6EB-FC5B77382016}" type="datetimeFigureOut">
              <a:rPr lang="zh-CN" altLang="en-US" smtClean="0"/>
              <a:t>2016/2/19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39D5-B500-40AD-AC22-45DBCEDB6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631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965C-2883-4566-B6EB-FC5B77382016}" type="datetimeFigureOut">
              <a:rPr lang="zh-CN" altLang="en-US" smtClean="0"/>
              <a:t>2016/2/19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39D5-B500-40AD-AC22-45DBCEDB6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233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0965C-2883-4566-B6EB-FC5B77382016}" type="datetimeFigureOut">
              <a:rPr lang="zh-CN" altLang="en-US" smtClean="0"/>
              <a:t>2016/2/19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039D5-B500-40AD-AC22-45DBCEDB6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067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5" baseType="lpstr">
      <vt:lpstr>宋体</vt:lpstr>
      <vt:lpstr>Arial</vt:lpstr>
      <vt:lpstr>Calibri</vt:lpstr>
      <vt:lpstr>Calibri Light</vt:lpstr>
      <vt:lpstr>Office 主题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An,Fengyi</dc:creator>
  <cp:lastModifiedBy>An,Fengyi</cp:lastModifiedBy>
  <cp:revision>2</cp:revision>
  <dcterms:created xsi:type="dcterms:W3CDTF">2016-02-19T07:33:07Z</dcterms:created>
  <dcterms:modified xsi:type="dcterms:W3CDTF">2016-02-19T07:33:40Z</dcterms:modified>
</cp:coreProperties>
</file>